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6" d="100"/>
          <a:sy n="136" d="100"/>
        </p:scale>
        <p:origin x="-1278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A9525-3D64-48BC-9D05-34324CAE05AB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867B5-ADC1-47C9-AD4E-A464BDC85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Language to Find Genealogy Facts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Peter Lindes</a:t>
            </a:r>
          </a:p>
          <a:p>
            <a:r>
              <a:rPr lang="en-US" sz="1600" dirty="0" smtClean="0"/>
              <a:t>BYU Spring Research Conference</a:t>
            </a:r>
          </a:p>
          <a:p>
            <a:r>
              <a:rPr lang="en-US" sz="1600" dirty="0" smtClean="0"/>
              <a:t>9 March 2013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9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1267152"/>
            <a:ext cx="6143625" cy="50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80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773317"/>
              </p:ext>
            </p:extLst>
          </p:nvPr>
        </p:nvGraphicFramePr>
        <p:xfrm>
          <a:off x="2286000" y="1905000"/>
          <a:ext cx="4867275" cy="341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Visio" r:id="rId3" imgW="6828547" imgH="4793574" progId="Visio.Drawing.11">
                  <p:embed/>
                </p:oleObj>
              </mc:Choice>
              <mc:Fallback>
                <p:oleObj name="Visio" r:id="rId3" imgW="6828547" imgH="479357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05000"/>
                        <a:ext cx="4867275" cy="341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5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81200" y="3886200"/>
            <a:ext cx="6088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m. 1856, Mary Augusta </a:t>
            </a:r>
            <a:r>
              <a:rPr lang="en-US" dirty="0" err="1" smtClean="0"/>
              <a:t>Andruss</a:t>
            </a:r>
            <a:r>
              <a:rPr lang="en-US" dirty="0"/>
              <a:t>,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63090" y="4394536"/>
            <a:ext cx="60883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+---------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MX---------+     </a:t>
            </a:r>
          </a:p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+--------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-------+     </a:t>
            </a:r>
          </a:p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 +--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--+--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MVp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-+-IN+  |   +--G--+---G---+-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Xc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-+</a:t>
            </a:r>
          </a:p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 |      |      |   |  |   |     |       |    |</a:t>
            </a:r>
          </a:p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GNP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married.v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in 1856 , Mary Augusta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Andruss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63090" y="1600200"/>
            <a:ext cx="6088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Charles Christopher Lathrop</a:t>
            </a:r>
            <a:r>
              <a:rPr lang="en-US" dirty="0" smtClean="0"/>
              <a:t>, </a:t>
            </a:r>
            <a:r>
              <a:rPr lang="en-US" dirty="0"/>
              <a:t>b. 1817, d. 1865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11580" y="2076271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+---------------------------------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--------------------------------+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|                            +------------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------------+           |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+-------------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Wd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-------------+---MX*p--+-----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Xc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----+    |           |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|        +----G----+----G----+    +-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Xd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-+-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MVp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+-IN+  |    +-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MVp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+-IN+  |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|        |         |         |    |    |    |   |  |    |    |   |  |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LEFT-WALL Charles Christopher Lathrop 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born.v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in 1817 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died.v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in 1865 .</a:t>
            </a:r>
          </a:p>
        </p:txBody>
      </p:sp>
    </p:spTree>
    <p:extLst>
      <p:ext uri="{BB962C8B-B14F-4D97-AF65-F5344CB8AC3E}">
        <p14:creationId xmlns:p14="http://schemas.microsoft.com/office/powerpoint/2010/main" val="272343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898568"/>
              </p:ext>
            </p:extLst>
          </p:nvPr>
        </p:nvGraphicFramePr>
        <p:xfrm>
          <a:off x="533399" y="1219200"/>
          <a:ext cx="8305802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8232"/>
                <a:gridCol w="3260221"/>
                <a:gridCol w="30273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Charles Christopher Lathrop, b. 1817, d. 1865.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in(born,N4)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in(died,N6)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1857(N4)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Charles(N2)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Christopher(N2)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Lathrop(N2)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born(N2)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1865(N6)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died(N2)</a:t>
                      </a:r>
                    </a:p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NAME(N13,“Charles Christopher Lathrop”)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DATE(D43,“1817”)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DATE(D44,“1865”)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(P22,N13)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(E7,“birth”)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(E7,D43)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(E8,“death”)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(E8,D44)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m. 1856, Mary Augusta </a:t>
                      </a:r>
                      <a:r>
                        <a:rPr lang="en-US" sz="1000" b="1" dirty="0" err="1" smtClean="0"/>
                        <a:t>Andruss</a:t>
                      </a:r>
                      <a:r>
                        <a:rPr lang="en-US" sz="1000" b="1" dirty="0" smtClean="0"/>
                        <a:t>.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in(married,N16)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1856(N16)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GNP(N15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Mary(N18)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Augusta(N18)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Andruss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(N18)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married(N15,N18)</a:t>
                      </a:r>
                    </a:p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NAME(N21,“Mary Augusta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Andruss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DATE(D45,“1856”)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(P23,N21)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(E9,“marriage”)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hasObject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(E9,P23)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(E9,D45)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FAMILY(F27)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createdBy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(F27,E9)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husbandIn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wifeIn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(P23,F27)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Charles Halstead, b. 1857, d. 1861.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in(born,N25)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in(died,N26)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1857(N25)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Charles(N23)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Halstead(N23)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born(N25)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1861(N26)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died(N23)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NAME(N29,“Charles Halstead”)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DATE(D46,“1857”)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DATE(D47,“1861”)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(P24,N29)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(E10,“birth”)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(E10,D46)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(E11,“death”)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(E11,D47)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childIn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(P24,F27)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NAME(N30,“Charles Halstead Lathrop”)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(P24,N30)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5200" y="1371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OntoES </a:t>
            </a:r>
            <a:r>
              <a:rPr lang="en-US" b="1" dirty="0" smtClean="0"/>
              <a:t>Facts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281683"/>
              </p:ext>
            </p:extLst>
          </p:nvPr>
        </p:nvGraphicFramePr>
        <p:xfrm>
          <a:off x="1524000" y="1397001"/>
          <a:ext cx="6096000" cy="1095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/>
                <a:gridCol w="1752600"/>
                <a:gridCol w="838200"/>
                <a:gridCol w="1066800"/>
              </a:tblGrid>
              <a:tr h="3516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PersonName</a:t>
                      </a:r>
                      <a:endParaRPr lang="en-US" sz="1100" dirty="0">
                        <a:effectLst/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Person</a:t>
                      </a:r>
                      <a:endParaRPr lang="en-US" sz="1100">
                        <a:effectLst/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BirthYear</a:t>
                      </a:r>
                      <a:endParaRPr lang="en-US" sz="1100">
                        <a:effectLst/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DeathYear</a:t>
                      </a:r>
                      <a:endParaRPr lang="en-US" sz="1100">
                        <a:effectLst/>
                        <a:latin typeface="Bookman Old Style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30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Charles Christopher Lathrop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osmx411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1817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1865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</a:tr>
              <a:tr h="186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Mary </a:t>
                      </a: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Augusta </a:t>
                      </a:r>
                      <a:r>
                        <a:rPr lang="en-US" sz="1000" dirty="0" err="1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Andruss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osmx415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</a:tr>
              <a:tr h="1630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Charles</a:t>
                      </a:r>
                      <a:r>
                        <a:rPr lang="en-US" sz="1000" baseline="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 Halstead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osmx478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1857</a:t>
                      </a:r>
                      <a:r>
                        <a:rPr lang="en-US" sz="1000" dirty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1861</a:t>
                      </a:r>
                      <a:endParaRPr lang="en-US" sz="10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86200" y="3048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Soar Facts</a:t>
            </a:r>
            <a:endParaRPr lang="en-US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367806"/>
              </p:ext>
            </p:extLst>
          </p:nvPr>
        </p:nvGraphicFramePr>
        <p:xfrm>
          <a:off x="533400" y="3440192"/>
          <a:ext cx="8001000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NAME(N13,“Charles Christopher Lathrop”)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DATE(D43,“1817”)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DATE(D44,“1865”)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(P22,N13)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(E7,“birth”)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(E7,D43)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(E8,“death”)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(E8,D44)</a:t>
                      </a:r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NAME(N21,“Mary Augusta </a:t>
                      </a:r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Andruss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DATE(D45,“1856”)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(P23,N21)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(E9,“marriage”)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(E9,P22)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hasObject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(E9,P23)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(E9,D45)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NAME(N29,“Charles Halstead”)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DATE(D46,“1857”)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DATE(D47,“1861”)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isPerson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(P24,N29)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(E10,“birth”)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(E10,D46)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isEvent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(E11,“death”)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hasSubject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(E11,P24)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happenedIn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(E11,D47)</a:t>
                      </a:r>
                      <a:endParaRPr 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FAMILY(F27)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createdBy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(F27,E9)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husbandIn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(P22,F27)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wifeIn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(P23,F27)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memberOf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(P24,F27)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childIn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(P24,F27)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NAME(N30,“Charles Halstead Lathrop”)</a:t>
                      </a:r>
                    </a:p>
                    <a:p>
                      <a:r>
                        <a:rPr 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hasName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(P24,N30)</a:t>
                      </a:r>
                      <a:endParaRPr 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endParaRPr 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962400" y="1981200"/>
            <a:ext cx="6858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19200" y="4099018"/>
            <a:ext cx="4572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3" idx="3"/>
            <a:endCxn id="14" idx="7"/>
          </p:cNvCxnSpPr>
          <p:nvPr/>
        </p:nvCxnSpPr>
        <p:spPr>
          <a:xfrm flipH="1">
            <a:off x="1609445" y="2111282"/>
            <a:ext cx="2453388" cy="201005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970020" y="2133600"/>
            <a:ext cx="6858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200400" y="3946618"/>
            <a:ext cx="4572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5" idx="3"/>
            <a:endCxn id="17" idx="7"/>
          </p:cNvCxnSpPr>
          <p:nvPr/>
        </p:nvCxnSpPr>
        <p:spPr>
          <a:xfrm flipH="1">
            <a:off x="3590645" y="2263682"/>
            <a:ext cx="479808" cy="170525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181600" y="4099018"/>
            <a:ext cx="4572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62400" y="2339882"/>
            <a:ext cx="685800" cy="1524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21" idx="5"/>
            <a:endCxn id="20" idx="1"/>
          </p:cNvCxnSpPr>
          <p:nvPr/>
        </p:nvCxnSpPr>
        <p:spPr>
          <a:xfrm>
            <a:off x="4547767" y="2469964"/>
            <a:ext cx="700788" cy="165137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828800" y="2057400"/>
            <a:ext cx="3886200" cy="18288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791200" y="2492282"/>
            <a:ext cx="152400" cy="131771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791200" y="2492282"/>
            <a:ext cx="914400" cy="154631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828800" y="2057400"/>
            <a:ext cx="4724400" cy="19812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74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17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981200"/>
            <a:ext cx="8277225" cy="331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01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Enhance LG Parser robustness for genealogy</a:t>
            </a:r>
          </a:p>
          <a:p>
            <a:r>
              <a:rPr lang="en-US" dirty="0" smtClean="0"/>
              <a:t>Enhance LG-Soar </a:t>
            </a:r>
            <a:r>
              <a:rPr lang="en-US" dirty="0"/>
              <a:t>for genealogy</a:t>
            </a:r>
            <a:endParaRPr lang="en-US" dirty="0" smtClean="0"/>
          </a:p>
          <a:p>
            <a:r>
              <a:rPr lang="en-US" dirty="0" smtClean="0"/>
              <a:t>Add inferencing to discover people, events, and family groups</a:t>
            </a:r>
          </a:p>
          <a:p>
            <a:r>
              <a:rPr lang="en-US" dirty="0" smtClean="0"/>
              <a:t>Integrate with other OntoES tools</a:t>
            </a:r>
          </a:p>
          <a:p>
            <a:r>
              <a:rPr lang="en-US" dirty="0" smtClean="0"/>
              <a:t>Find many more facts</a:t>
            </a:r>
          </a:p>
          <a:p>
            <a:r>
              <a:rPr lang="en-US" dirty="0" smtClean="0"/>
              <a:t>Grow the conceptual model with new classes and relations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pl 3/8/2013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Language for Genealogy Facts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584</Words>
  <Application>Microsoft Office PowerPoint</Application>
  <PresentationFormat>On-screen Show (4:3)</PresentationFormat>
  <Paragraphs>177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Visio</vt:lpstr>
      <vt:lpstr>Using Language to Find Genealogy Facts</vt:lpstr>
      <vt:lpstr>The Challenge</vt:lpstr>
      <vt:lpstr>The Solution</vt:lpstr>
      <vt:lpstr>Syntax</vt:lpstr>
      <vt:lpstr>Semantics</vt:lpstr>
      <vt:lpstr>Integration</vt:lpstr>
      <vt:lpstr>Evaluation</vt:lpstr>
      <vt:lpstr>Expected Contributions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Language to Find Genealogy Facts</dc:title>
  <dc:creator>Peter</dc:creator>
  <cp:lastModifiedBy>Peter</cp:lastModifiedBy>
  <cp:revision>29</cp:revision>
  <dcterms:created xsi:type="dcterms:W3CDTF">2006-08-16T00:00:00Z</dcterms:created>
  <dcterms:modified xsi:type="dcterms:W3CDTF">2013-03-08T22:18:24Z</dcterms:modified>
</cp:coreProperties>
</file>